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7688" y="841376"/>
            <a:ext cx="6689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&lt;&lt;ՁՄԵՌԱՅԻՆ ՓԱՌԱՏՈՆ&gt;&gt; </a:t>
            </a:r>
            <a:endParaRPr lang="en-US" sz="3600" b="1" dirty="0">
              <a:solidFill>
                <a:schemeClr val="bg2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09" y="2595703"/>
            <a:ext cx="3603538" cy="2699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414" y="2595703"/>
            <a:ext cx="3603539" cy="26993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70772" y="1580039"/>
            <a:ext cx="3823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ԱԲՐԱՀԱՄՅԱՆ ԱՐԵՎԻԿ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3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603" y="967034"/>
            <a:ext cx="90305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sz="2000" dirty="0"/>
              <a:t>Փետրվարի 19-ին,գրքի տոնին ընդառաջ </a:t>
            </a:r>
            <a:r>
              <a:rPr lang="en-US" sz="2000" dirty="0"/>
              <a:t>new mag h</a:t>
            </a:r>
            <a:r>
              <a:rPr lang="hy-AM" sz="2000" dirty="0"/>
              <a:t>րատարակչությունը կազմակերպել էր&lt;&lt;Ձմեռային  փառատոն&gt;&gt;,որին մասնակցեցինք  Մխիթար Սեբաստացի կրթահամալիրի Գրադարանային գործ բաժնի ուսանողներս։Փառատոնի շրջանակում  տեղի ունեցավ նոր լույս տեսած ութ գրքի շնորհանդես,նաև տարբեր  թեմաների շուրջ պանելային քննարկումներ։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80" y="3085877"/>
            <a:ext cx="2464206" cy="3275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2" y="3085877"/>
            <a:ext cx="2464206" cy="327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8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645" y="676254"/>
            <a:ext cx="840751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000" dirty="0"/>
              <a:t>Մենք՝ գրադարանավարներս,մասնակցեցինք &lt;&lt;Հայաստանն ու Բուշն անձամբ&gt;&gt;գրքի շնորհանդեսին,հեղինակ՝Սուրեն Սարգսյան։Ներկա էին  արվեստի ներկայացուցիչներ,հյուրեր։Ներկայացրեցին,քնարկեցին գիրքը,լսվեցին կարծիքներ շատ հետաքրքիր։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789645" y="2969827"/>
            <a:ext cx="7386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000" dirty="0"/>
              <a:t>Մասնակցեցինք նաև &lt;&lt;ՏՏ ոլորտը Հայաստանում&gt;&gt;պանելային քննարկմանը։Շատ հետաքրքիր քննարկում էրնաև շատ կարևոր մեր երկրի զարգացման    համար։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74705" y="4955623"/>
            <a:ext cx="70146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000" dirty="0"/>
              <a:t>Միջոցառումը կայացավ Կոնգրես հյուրանոցում։Տաղավարներում վաճառում էին բազմաբովանդակ,ժամանակակից գրքեր։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414" y="1744142"/>
            <a:ext cx="2658139" cy="422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1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2029" y="46896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y-AM" sz="2400" dirty="0"/>
              <a:t>Եղան հեղինակներ,որ նվիրեցին իրենց հեղինակային գիրքը։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983286" y="5629110"/>
            <a:ext cx="6173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400" dirty="0"/>
              <a:t>Շատ հագեցած օր էր՝հաճելի մթնոլորտով։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46" y="1892987"/>
            <a:ext cx="3074469" cy="3373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3" y="1892987"/>
            <a:ext cx="3275989" cy="33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80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105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Ion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ա</dc:creator>
  <cp:lastModifiedBy>37498274974</cp:lastModifiedBy>
  <cp:revision>4</cp:revision>
  <dcterms:created xsi:type="dcterms:W3CDTF">2022-02-20T12:34:48Z</dcterms:created>
  <dcterms:modified xsi:type="dcterms:W3CDTF">2022-02-22T13:49:04Z</dcterms:modified>
</cp:coreProperties>
</file>