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9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5/11/2022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5/11/2022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5/11/2022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5/11/2022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6821574" y="1324698"/>
            <a:ext cx="5210937" cy="4208604"/>
          </a:xfrm>
        </p:spPr>
      </p:pic>
      <p:sp>
        <p:nvSpPr>
          <p:cNvPr id="5" name="Rectangle 4"/>
          <p:cNvSpPr/>
          <p:nvPr/>
        </p:nvSpPr>
        <p:spPr>
          <a:xfrm>
            <a:off x="85060" y="2951946"/>
            <a:ext cx="78397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                     </a:t>
            </a:r>
            <a:r>
              <a:rPr lang="hy-AM" sz="2800" b="1" dirty="0" smtClean="0"/>
              <a:t>ԵՐԵՎԱՆԻ</a:t>
            </a:r>
            <a:endParaRPr lang="hy-AM" sz="2800" b="1" dirty="0"/>
          </a:p>
          <a:p>
            <a:r>
              <a:rPr lang="hy-AM" sz="2800" b="1" dirty="0"/>
              <a:t>ԳԻՏԱՏԱԽՆԻԿԱԿԱՆ ԳՐԱԴԱՐԱՆՈՒՄ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084" y="5163969"/>
            <a:ext cx="2908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b="1" dirty="0"/>
              <a:t>ԱԲՐԱՀԱՄՅԱՆ ԱՐԵՎԻԿ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148" y="2818203"/>
            <a:ext cx="72336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2000" dirty="0"/>
              <a:t>Ապրիլի   22-ին  Ազգային գրադարանային շաբաթվա  շրջանակում  Մխիթար Սեբաստացի կրթահամալիրի առաջին կուրսի ուսանողներս՝ այցելեցինք ՆՁԱԿ գիտատեխնիկական գրադարան: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50" y="2129526"/>
            <a:ext cx="4793422" cy="27007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80567" y="280102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y-AM" dirty="0">
                <a:solidFill>
                  <a:schemeClr val="bg1"/>
                </a:solidFill>
              </a:rPr>
              <a:t>Գրադարանի աշխատակիցները մեծ սիրով և ջերմությամբ հյուրընկալեցին մեզ,ծանոթացրեցին գրադարանային բարդ և հաճելի աշխատանքին</a:t>
            </a:r>
            <a:r>
              <a:rPr lang="hy-AM" dirty="0"/>
              <a:t>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80567" y="388118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y-AM" dirty="0">
                <a:solidFill>
                  <a:schemeClr val="bg1"/>
                </a:solidFill>
              </a:rPr>
              <a:t>Մենք եղանք գրացուցակների սրահում,եղանք գրապահոցներում,որտեղ գրադարանի աշխատակցուհին մանրամասն ներկայացրեց  այնտեղ պահվող արխիվային փաստաթղթերին,տեղեկացանք նաև,որ փաստաթղթերի մեծ մասը՝ մոտ 60 տոկոսը,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6" y="2174656"/>
            <a:ext cx="4132521" cy="3099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983" y="2636875"/>
            <a:ext cx="5500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dirty="0"/>
              <a:t>Մենք եղանք գրացուցակների սրահում,եղանք գրապահոցներում,որտեղ գրադարանի աշխատակցուհին մանրամասն ներկայացրեց  այնտեղ պահվող արխիվային փաստաթղթերին,տեղեկացանք նաև,որ փաստաթղթերի մեծ մասը՝ մոտ 60 տոկոսը, պահվում է միկրոժապավենների,միկրոկրիչների վրա: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35" y="1390207"/>
            <a:ext cx="5390707" cy="4043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9403" y="22270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y-AM" sz="2000" dirty="0"/>
              <a:t>Գրադարանում տեղեկացանք նաև,որ կարող ենք օնլայն պատվիրել անհրաժեշտ գիտատեղնիկական նյութը  և գրադարանը ընթերցողին հնարավորություն կտա առանց գրադարան այցելելու ուսումնասիրել իրեն անհրաժեշտ նյութը: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387620" y="372468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y-AM" sz="2000" dirty="0">
                <a:solidFill>
                  <a:schemeClr val="bg1"/>
                </a:solidFill>
              </a:rPr>
              <a:t>Մենք մեծ սիրով  գրանցվեցինք  և դարձանք գրադարանի ընթերցող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3" y="2682693"/>
            <a:ext cx="2692049" cy="40264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47" y="2682694"/>
            <a:ext cx="2592912" cy="40264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150</Words>
  <Application>Microsoft Office PowerPoint</Application>
  <PresentationFormat>Widescreen</PresentationFormat>
  <Paragraphs>12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Euphemia</vt:lpstr>
      <vt:lpstr>Plantagenet Cherokee</vt:lpstr>
      <vt:lpstr>Wingdings</vt:lpstr>
      <vt:lpstr>Academic Literature 16x9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ա</dc:creator>
  <cp:lastModifiedBy>ա</cp:lastModifiedBy>
  <cp:revision>3</cp:revision>
  <dcterms:created xsi:type="dcterms:W3CDTF">2022-05-11T18:35:26Z</dcterms:created>
  <dcterms:modified xsi:type="dcterms:W3CDTF">2022-05-11T18:58:06Z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