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sldIdLst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12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874152-028B-486A-9CCC-467A5536A7DC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58FF-9F53-4DAD-84A1-1EEE4F190FF1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A1A6-D89D-4E0B-ACDC-F92429034F56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2F0-6EA8-4D82-951F-1579D6A93CC4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913C-F349-4CE3-A910-0EA13427FE0D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C5C7-4D27-4EBE-9DB8-92F5F0F40B34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F82-EDB2-4FBF-83F4-247A1B3455C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9DB-4C5A-44A3-897C-FF6803F94296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6E0-E0F8-4800-BD74-7D33DFE5ED7E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824-D0E7-4046-8B44-4AAD1C4DE2CF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221C-17A4-4F42-9F54-9F7E03AA1BB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CBA-5256-42F3-BAB5-33F095514AE3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0C04-2E33-403B-B014-7E203A57326C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49D-7D7F-4D69-A8AA-65D6B58C15F2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2903-36C1-4F6B-9F27-EA2305255204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FA8-C775-4121-A7F6-6851C8035873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1760-8EEC-4A4C-BD0D-3CDAAA80A266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3DE74-4CAD-4852-95E7-A055FD779420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00288" y="981670"/>
            <a:ext cx="3791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ՆԱԽԱԳԻԾ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96" y="2530250"/>
            <a:ext cx="3036038" cy="40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67" y="2530250"/>
            <a:ext cx="3034233" cy="4045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5540" y="165837"/>
            <a:ext cx="280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/>
              <a:t>ԱՐԵՎԻԿ ԱԲՐԱՀԱՄՅԱՆ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7812" y="907101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400" dirty="0"/>
              <a:t>Թեմա՝-Հայաստան, բաց դաս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94096" y="20213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sz="2400" dirty="0" smtClean="0"/>
              <a:t>Մասնակիցներ</a:t>
            </a:r>
            <a:r>
              <a:rPr lang="hy-AM" sz="2400" dirty="0"/>
              <a:t>՝-Մանկապարտեզի ավագ խմբի երեխաները: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01" y="2021312"/>
            <a:ext cx="3184894" cy="4246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50690" y="396652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sz="2400" dirty="0"/>
              <a:t>Նպատակը՝-Երեխաներին,որպես ապագա աշակերտներ սովորեցնել օրհներգը,ծանոթացնել խորհրդանիշները,զինզնշանը:Սերմանել հայրենասիրություն: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64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6736" y="735048"/>
            <a:ext cx="7151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400" dirty="0"/>
              <a:t>Իրականացման վայրը՝-Մալիշկայի մանկապարտեզ: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62763" y="1717556"/>
            <a:ext cx="11529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Ընթացքը՝-Երեխաները մեծ ոգևորությամբ նկարեցին իրենց երազած Հայաստանը: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17" y="2700064"/>
            <a:ext cx="1884948" cy="3881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21" y="2700062"/>
            <a:ext cx="1884948" cy="3881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6" y="2700063"/>
            <a:ext cx="1884948" cy="3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8651" y="2512312"/>
            <a:ext cx="718052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20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Երեխաները այցելեցին գրադարան, շրջեցին գրադարանում, ծանոթացան ընթերցող  դառնալու կարգին, նրանց համար գրադարանավարը ընթերցեց հանելուկներ, իրենք գուշակեցին, նաև լսեցին Փշոտ ոզնու հեքիաթը, մեկնաբանեցին, և նկարեցին հեքիաթի հերոսներին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" y="1452435"/>
            <a:ext cx="2033803" cy="4188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30" y="1452435"/>
            <a:ext cx="2033803" cy="41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5468" y="447143"/>
            <a:ext cx="6361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400" dirty="0"/>
              <a:t>Արդյունքը՝-Ավագ խմբի երեխաները,որպես ապագա աշակերտներ,հասկացան,որ պետք է լավ սովորեն,որպեսզի կառուցեն իրենց երազանքի Հայաստանը: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05140" y="5786879"/>
            <a:ext cx="3162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25" y="2176291"/>
            <a:ext cx="2940346" cy="3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84" y="2176291"/>
            <a:ext cx="2849609" cy="35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D5668-1971-40BB-BC7C-94C9B101AAB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0</TotalTime>
  <Words>93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Sylfaen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2022-05-19T19:44:12Z</dcterms:created>
  <dcterms:modified xsi:type="dcterms:W3CDTF">2022-05-19T21:24:27Z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